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83" r:id="rId5"/>
    <p:sldId id="305" r:id="rId6"/>
    <p:sldId id="296" r:id="rId7"/>
    <p:sldId id="310" r:id="rId8"/>
    <p:sldId id="282" r:id="rId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3954"/>
    <a:srgbClr val="E6E6E6"/>
    <a:srgbClr val="E0DED8"/>
    <a:srgbClr val="A2A1A1"/>
    <a:srgbClr val="62B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342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98BE777-DD0A-4845-8AF5-4990384200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FE94F0-C993-E747-BFFD-16B6B5FB7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F7822-5CF0-E240-ABB2-78EA3A041115}" type="datetimeFigureOut">
              <a:rPr lang="fi-FI" smtClean="0"/>
              <a:t>18.9.2020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E7C006-19A4-6545-A99A-89460A998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498D4D-37DC-494E-BEE4-7412A28D5C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9283A-3E42-034B-AF05-429D448546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705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9C538-424C-470D-8C64-D86554F78C1C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F2EF-2CE1-4B76-AE46-790801331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8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5F2EF-2CE1-4B76-AE46-790801331C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6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spcBef>
                <a:spcPts val="4000"/>
              </a:spcBef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00" y="1450800"/>
            <a:ext cx="5306400" cy="950075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fi-FI" sz="36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628000"/>
            <a:ext cx="5295600" cy="1241425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lang="fi-FI" sz="2000" baseline="0" dirty="0">
                <a:solidFill>
                  <a:srgbClr val="FFFFFF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2000" baseline="0">
                <a:solidFill>
                  <a:schemeClr val="bg2"/>
                </a:solidFill>
              </a:defRPr>
            </a:lvl5pPr>
          </a:lstStyle>
          <a:p>
            <a:pPr lvl="0">
              <a:spcBef>
                <a:spcPts val="0"/>
              </a:spcBef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Picture Placeholder 10" title="FrontpageLogo"/>
          <p:cNvSpPr>
            <a:spLocks noGrp="1"/>
          </p:cNvSpPr>
          <p:nvPr>
            <p:ph type="pic" sz="quarter" idx="14" hasCustomPrompt="1"/>
          </p:nvPr>
        </p:nvSpPr>
        <p:spPr>
          <a:xfrm>
            <a:off x="129600" y="118800"/>
            <a:ext cx="1231200" cy="30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 </a:t>
            </a:r>
            <a:endParaRPr lang="en-GB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6263" y="4014788"/>
            <a:ext cx="2359025" cy="822325"/>
          </a:xfrm>
        </p:spPr>
        <p:txBody>
          <a:bodyPr r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</p:spTree>
    <p:extLst>
      <p:ext uri="{BB962C8B-B14F-4D97-AF65-F5344CB8AC3E}">
        <p14:creationId xmlns:p14="http://schemas.microsoft.com/office/powerpoint/2010/main" val="28946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1B5607A-C247-A443-93C4-C05CD1FADDE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8400"/>
          </a:xfrm>
          <a:solidFill>
            <a:srgbClr val="E0DED8"/>
          </a:solidFill>
        </p:spPr>
        <p:txBody>
          <a:bodyPr anchor="t"/>
          <a:lstStyle>
            <a:lvl1pPr marL="0" indent="0">
              <a:buNone/>
              <a:defRPr sz="2400">
                <a:sym typeface="Wingdings" panose="05000000000000000000" pitchFamily="2" charset="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8232327-E814-064D-89E4-8F1B46B44CB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AB371E2-5241-234F-B485-6F1DE7F2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477927"/>
            <a:ext cx="3241357" cy="7215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F6BBDF3-33E6-0C4A-8522-6825C94F87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11111"/>
            <a:ext cx="2573002" cy="2152049"/>
          </a:xfrm>
        </p:spPr>
        <p:txBody>
          <a:bodyPr/>
          <a:lstStyle>
            <a:lvl1pPr>
              <a:defRPr sz="1600"/>
            </a:lvl1pPr>
            <a:lvl2pPr marL="345600">
              <a:defRPr sz="14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245168A-98A9-1C45-913F-379C1E0A9D9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72000" y="766354"/>
            <a:ext cx="3995738" cy="3796808"/>
          </a:xfrm>
        </p:spPr>
        <p:txBody>
          <a:bodyPr/>
          <a:lstStyle>
            <a:lvl1pPr>
              <a:defRPr sz="1600"/>
            </a:lvl1pPr>
            <a:lvl2pPr marL="345600">
              <a:defRPr sz="14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6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1B5607A-C247-A443-93C4-C05CD1FADDE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8400"/>
          </a:xfrm>
          <a:solidFill>
            <a:srgbClr val="E0DED8"/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0D70458-3353-2C4F-B75C-546B71F1F97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AB371E2-5241-234F-B485-6F1DE7F2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477927"/>
            <a:ext cx="5305554" cy="7215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F6BBDF3-33E6-0C4A-8522-6825C94F87A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11111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button to change text to level 2 from level 1 (Home/Paragraph).</a:t>
            </a:r>
            <a:br>
              <a:rPr lang="en-GB" noProof="0"/>
            </a:br>
            <a:r>
              <a:rPr lang="en-GB" noProof="0"/>
              <a:t>This way you get bullets automatically.</a:t>
            </a:r>
            <a:br>
              <a:rPr lang="en-GB" noProof="0"/>
            </a:br>
            <a:r>
              <a:rPr lang="en-GB" noProof="0"/>
              <a:t>After that you can use tab keys to change list levels.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758BAC1-45F9-C645-B95B-238041BD5D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85499" y="2411112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245168A-98A9-1C45-913F-379C1E0A9D9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994736" y="2411112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6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0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1B5607A-C247-A443-93C4-C05CD1FADDE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8400"/>
          </a:xfrm>
          <a:solidFill>
            <a:srgbClr val="E0DED8"/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4D4AD-7034-5E45-AAAE-D685B84B781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F1B5607A-C247-A443-93C4-C05CD1FADDEB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8400"/>
          </a:xfrm>
          <a:solidFill>
            <a:srgbClr val="E0DED8"/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76263" y="768350"/>
            <a:ext cx="7991475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7027200" y="324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4D4AD-7034-5E45-AAAE-D685B84B781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, Title and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F07B62AC-BD31-8C48-AA4C-E099E83D4FFE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2657139" cy="5143500"/>
          </a:xfrm>
          <a:solidFill>
            <a:srgbClr val="E0DED8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Click icon </a:t>
            </a:r>
            <a:br>
              <a:rPr lang="en-GB" noProof="0"/>
            </a:br>
            <a:r>
              <a:rPr lang="en-GB" noProof="0"/>
              <a:t>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DB7F3CE-BF94-9C4F-B226-164FC4D05E5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73070" y="442181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5BA5B05-3C57-FE46-803F-FE1F6343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325" y="817066"/>
            <a:ext cx="5297412" cy="45094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622B1D0-4197-244A-933A-463407D2EE2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87308" y="1477926"/>
            <a:ext cx="5280429" cy="31099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button to change text to level 2 from level 1 (Home/Paragraph).</a:t>
            </a:r>
            <a:br>
              <a:rPr lang="en-GB" noProof="0"/>
            </a:br>
            <a:r>
              <a:rPr lang="en-GB" noProof="0"/>
              <a:t>This way you get bullets automatically.</a:t>
            </a:r>
            <a:br>
              <a:rPr lang="en-GB" noProof="0"/>
            </a:br>
            <a:r>
              <a:rPr lang="en-GB" noProof="0"/>
              <a:t>After that you can use tab keys to change list levels.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,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3B2850C-1B41-7F46-8451-3536B46ACF39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2657139" cy="5143500"/>
          </a:xfrm>
          <a:solidFill>
            <a:srgbClr val="E0DED8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</a:t>
            </a:r>
            <a:br>
              <a:rPr lang="fi-FI" noProof="0"/>
            </a:br>
            <a:r>
              <a:rPr lang="fi-FI" noProof="0"/>
              <a:t>to add picture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9534DCA-C6A0-6348-A594-EDBBE69915F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262184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AB371E2-5241-234F-B485-6F1DE7F2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184" y="1477927"/>
            <a:ext cx="5305554" cy="7215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758BAC1-45F9-C645-B95B-238041BD5D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85499" y="2411112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button to change text to level 2 from level 1 (Home/Paragraph).</a:t>
            </a:r>
            <a:br>
              <a:rPr lang="en-GB" noProof="0"/>
            </a:br>
            <a:r>
              <a:rPr lang="en-GB" noProof="0"/>
              <a:t>This way you get bullets automatically.</a:t>
            </a:r>
            <a:br>
              <a:rPr lang="en-GB" noProof="0"/>
            </a:br>
            <a:r>
              <a:rPr lang="en-GB" noProof="0"/>
              <a:t>After that you can use tab keys to change list levels.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245168A-98A9-1C45-913F-379C1E0A9D9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994736" y="2411112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ide 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3B2850C-1B41-7F46-8451-3536B46ACF3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3991086" cy="5143500"/>
          </a:xfrm>
          <a:solidFill>
            <a:srgbClr val="E0DED8"/>
          </a:solidFill>
        </p:spPr>
        <p:txBody>
          <a:bodyPr anchor="b"/>
          <a:lstStyle>
            <a:lvl1pPr marL="0" indent="0" algn="ctr">
              <a:spcBef>
                <a:spcPts val="4200"/>
              </a:spcBef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6AA4823-60B0-1340-BB65-B56025031E9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5171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AB371E2-5241-234F-B485-6F1DE7F2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04" y="1477927"/>
            <a:ext cx="3920434" cy="7215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2F9F1A9-BCF3-7346-91EB-1F4C596F95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58060" y="2411112"/>
            <a:ext cx="3909677" cy="2152049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45600">
              <a:defRPr sz="1200"/>
            </a:lvl2pPr>
            <a:lvl3pPr marL="518400">
              <a:defRPr sz="1200"/>
            </a:lvl3pPr>
            <a:lvl4pPr marL="691200">
              <a:defRPr sz="1200"/>
            </a:lvl4pPr>
            <a:lvl5pPr marL="8640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button to change text to level 2 from level 1 (Home/Paragraph).</a:t>
            </a:r>
            <a:br>
              <a:rPr lang="en-GB" noProof="0"/>
            </a:br>
            <a:r>
              <a:rPr lang="en-GB" noProof="0"/>
              <a:t>This way you get bullets automatically.</a:t>
            </a:r>
            <a:br>
              <a:rPr lang="en-GB" noProof="0"/>
            </a:br>
            <a:r>
              <a:rPr lang="en-GB" noProof="0"/>
              <a:t>After that you can use tab keys to change list levels.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4" y="1477927"/>
            <a:ext cx="3407908" cy="573296"/>
          </a:xfrm>
        </p:spPr>
        <p:txBody>
          <a:bodyPr rIns="0"/>
          <a:lstStyle>
            <a:lvl1pPr marL="0" indent="0">
              <a:buFontTx/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400" b="0">
                <a:solidFill>
                  <a:schemeClr val="bg2"/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4C72636-DEB4-D344-93A7-3770612C321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42535" y="555626"/>
            <a:ext cx="3925203" cy="4032250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spcAft>
                <a:spcPts val="750"/>
              </a:spcAft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 baseline="0">
                <a:solidFill>
                  <a:schemeClr val="bg2"/>
                </a:solidFill>
              </a:defRPr>
            </a:lvl2pPr>
            <a:lvl3pPr marL="171450" indent="-171450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 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0"/>
            <a:r>
              <a:rPr lang="fi-FI" noProof="0"/>
              <a:t>First level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3" y="1477927"/>
            <a:ext cx="3393309" cy="573296"/>
          </a:xfrm>
        </p:spPr>
        <p:txBody>
          <a:bodyPr rIns="0"/>
          <a:lstStyle>
            <a:lvl1pPr marL="0" indent="0">
              <a:buFontTx/>
              <a:buNone/>
              <a:defRPr sz="1400" b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400" b="0">
                <a:solidFill>
                  <a:schemeClr val="bg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CF882BE-BD12-E646-8EEB-F5A09C9ED1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85499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DABEDF4-A07B-244D-9660-FCBAB3E01D3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94736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2800" indent="-171450">
              <a:buFont typeface="Arial" panose="020B0604020202020204" pitchFamily="34" charset="0"/>
              <a:buChar char="•"/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5600"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8400">
              <a:defRPr lang="en-GB" sz="1200" kern="1200" noProof="0" dirty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F50E3C5-46AE-2545-AB06-E4F58C7F4E2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7980001-0C39-4143-873B-7DD5E501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1477927"/>
            <a:ext cx="7991475" cy="393076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E662F9-7507-5F49-898E-4048DDFBF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 algn="l" defTabSz="685800" rtl="0" eaLnBrk="1" latinLnBrk="0" hangingPunct="1">
              <a:lnSpc>
                <a:spcPct val="110000"/>
              </a:lnSpc>
              <a:buFontTx/>
              <a:buNone/>
              <a:defRPr lang="en-GB" sz="1400" kern="1200" baseline="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buFontTx/>
              <a:buNone/>
              <a:defRPr lang="en-GB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2800" indent="-171450" algn="l" defTabSz="685800" rtl="0" eaLnBrk="1" latinLnBrk="0" hangingPunct="1">
              <a:lnSpc>
                <a:spcPct val="110000"/>
              </a:lnSpc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5600"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8400"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23E5C01-5525-0E4F-BFEE-0E8F1EAE101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94736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lang="en-GB" sz="14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buFontTx/>
              <a:buNone/>
              <a:defRPr lang="en-GB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2800" indent="-1728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5600" indent="-17280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1840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fi-FI" sz="1200" kern="1200" noProof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/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bg>
      <p:bgPr>
        <a:solidFill>
          <a:srgbClr val="06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00" y="1289635"/>
            <a:ext cx="5205600" cy="2455200"/>
          </a:xfrm>
        </p:spPr>
        <p:txBody>
          <a:bodyPr/>
          <a:lstStyle>
            <a:lvl1pPr>
              <a:lnSpc>
                <a:spcPct val="93000"/>
              </a:lnSpc>
              <a:spcBef>
                <a:spcPts val="1800"/>
              </a:spcBef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4D4AD-7034-5E45-AAAE-D685B84B781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3" y="1477927"/>
            <a:ext cx="3420971" cy="573296"/>
          </a:xfrm>
        </p:spPr>
        <p:txBody>
          <a:bodyPr rIns="0"/>
          <a:lstStyle>
            <a:lvl1pPr marL="0" indent="0">
              <a:lnSpc>
                <a:spcPct val="100000"/>
              </a:lnSpc>
              <a:buFontTx/>
              <a:buNone/>
              <a:defRPr sz="1400"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fi-FI" noProof="0"/>
              <a:t>Click to add text.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E662F9-7507-5F49-898E-4048DDFBF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7051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2951B31-E4AA-5642-9E83-01DEFC96BC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87309" y="2435825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23E5C01-5525-0E4F-BFEE-0E8F1EAE101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94736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 indent="-171450">
              <a:buFont typeface="Arial" panose="020B0604020202020204" pitchFamily="34" charset="0"/>
              <a:buChar char="•"/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 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3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0A3D26F0-0EB1-6241-A9A8-2E4BED2021F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39614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3" y="1477927"/>
            <a:ext cx="3420971" cy="573296"/>
          </a:xfrm>
        </p:spPr>
        <p:txBody>
          <a:bodyPr rIns="0"/>
          <a:lstStyle>
            <a:lvl1pPr marL="0" indent="0">
              <a:buFontTx/>
              <a:buNone/>
              <a:defRPr sz="1200" b="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 b="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E662F9-7507-5F49-898E-4048DDFBF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35826"/>
            <a:ext cx="2573002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2951B31-E4AA-5642-9E83-01DEFC96BC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85498" y="2435826"/>
            <a:ext cx="5282239" cy="2152049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172800">
              <a:defRPr sz="1200">
                <a:solidFill>
                  <a:schemeClr val="bg2"/>
                </a:solidFill>
              </a:defRPr>
            </a:lvl3pPr>
            <a:lvl4pPr marL="345600">
              <a:defRPr sz="1200">
                <a:solidFill>
                  <a:schemeClr val="bg2"/>
                </a:solidFill>
              </a:defRPr>
            </a:lvl4pPr>
            <a:lvl5pPr marL="518400"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Comparison wit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6E2D818-929B-3141-929A-46354B0F744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576262" y="396144"/>
            <a:ext cx="6047113" cy="367946"/>
          </a:xfrm>
        </p:spPr>
        <p:txBody>
          <a:bodyPr rIns="0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768096"/>
            <a:ext cx="7991475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4D529F2E-8730-8942-9F56-7FAF5E921BB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76263" y="2190541"/>
            <a:ext cx="1892067" cy="2397335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bg2"/>
                </a:solidFill>
              </a:defRPr>
            </a:lvl2pPr>
            <a:lvl3pPr marL="172800">
              <a:defRPr sz="1000">
                <a:solidFill>
                  <a:schemeClr val="bg2"/>
                </a:solidFill>
              </a:defRPr>
            </a:lvl3pPr>
            <a:lvl4pPr marL="345600">
              <a:defRPr sz="1000">
                <a:solidFill>
                  <a:schemeClr val="bg2"/>
                </a:solidFill>
              </a:defRPr>
            </a:lvl4pPr>
            <a:lvl5pPr marL="518400"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Use ”Increase List Level” and ”Decrease List Level” buttons to change list levels (Home/Paragraph)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470E3256-2D9B-BF48-9E15-6C19A17114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09399" y="2190541"/>
            <a:ext cx="1892067" cy="2397335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bg2"/>
                </a:solidFill>
              </a:defRPr>
            </a:lvl2pPr>
            <a:lvl3pPr marL="0">
              <a:defRPr sz="1000">
                <a:solidFill>
                  <a:schemeClr val="bg2"/>
                </a:solidFill>
              </a:defRPr>
            </a:lvl3pPr>
            <a:lvl4pPr marL="345600">
              <a:defRPr sz="1000">
                <a:solidFill>
                  <a:schemeClr val="bg2"/>
                </a:solidFill>
              </a:defRPr>
            </a:lvl4pPr>
            <a:lvl5pPr marL="518400"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0"/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4C72636-DEB4-D344-93A7-3770612C321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42535" y="2190541"/>
            <a:ext cx="1892067" cy="2397335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bg2"/>
                </a:solidFill>
              </a:defRPr>
            </a:lvl2pPr>
            <a:lvl3pPr marL="172800">
              <a:defRPr sz="1000">
                <a:solidFill>
                  <a:schemeClr val="bg2"/>
                </a:solidFill>
              </a:defRPr>
            </a:lvl3pPr>
            <a:lvl4pPr marL="345600">
              <a:defRPr sz="1000">
                <a:solidFill>
                  <a:schemeClr val="bg2"/>
                </a:solidFill>
              </a:defRPr>
            </a:lvl4pPr>
            <a:lvl5pPr marL="518400"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00A7DE7E-1617-F34E-80FA-A5C290AF61B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675671" y="2190541"/>
            <a:ext cx="1892067" cy="2397335"/>
          </a:xfrm>
          <a:solidFill>
            <a:schemeClr val="tx1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bg2"/>
                </a:solidFill>
              </a:defRPr>
            </a:lvl2pPr>
            <a:lvl3pPr marL="172800">
              <a:defRPr sz="1000">
                <a:solidFill>
                  <a:schemeClr val="bg2"/>
                </a:solidFill>
              </a:defRPr>
            </a:lvl3pPr>
            <a:lvl4pPr marL="345600">
              <a:defRPr sz="1000">
                <a:solidFill>
                  <a:schemeClr val="bg2"/>
                </a:solidFill>
              </a:defRPr>
            </a:lvl4pPr>
            <a:lvl5pPr marL="518400"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81598B9-D3B3-7B43-9D70-CED5FAD3E0CC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576263" y="1561264"/>
            <a:ext cx="1892067" cy="628650"/>
          </a:xfrm>
          <a:solidFill>
            <a:schemeClr val="bg2"/>
          </a:solidFill>
        </p:spPr>
        <p:txBody>
          <a:bodyPr lIns="251999" tIns="251999" rIns="324000" bIns="251999"/>
          <a:lstStyle>
            <a:lvl1pPr>
              <a:defRPr sz="6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2A30670-D364-6047-A608-673B16161AAD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2609399" y="1561264"/>
            <a:ext cx="1892067" cy="628650"/>
          </a:xfrm>
          <a:solidFill>
            <a:schemeClr val="bg2"/>
          </a:solidFill>
        </p:spPr>
        <p:txBody>
          <a:bodyPr lIns="251999" tIns="251999" rIns="324000" bIns="251999"/>
          <a:lstStyle>
            <a:lvl1pPr>
              <a:defRPr sz="6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6F0B54F-3CEB-2544-BDA9-17AEE3B344B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642535" y="1561264"/>
            <a:ext cx="1892067" cy="628650"/>
          </a:xfrm>
          <a:solidFill>
            <a:schemeClr val="bg2"/>
          </a:solidFill>
        </p:spPr>
        <p:txBody>
          <a:bodyPr lIns="251999" tIns="251999" rIns="324000" bIns="251999"/>
          <a:lstStyle>
            <a:lvl1pPr>
              <a:defRPr sz="6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5232D30-99EF-D24E-BDC3-86F8A086831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675671" y="1561264"/>
            <a:ext cx="1892067" cy="628650"/>
          </a:xfrm>
          <a:solidFill>
            <a:schemeClr val="bg2"/>
          </a:solidFill>
        </p:spPr>
        <p:txBody>
          <a:bodyPr lIns="251999" tIns="251999" rIns="324000" bIns="251999"/>
          <a:lstStyle>
            <a:lvl1pPr>
              <a:defRPr sz="6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6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8" name="Text Placeholder 6" title="Logo"/>
          <p:cNvSpPr>
            <a:spLocks noGrp="1"/>
          </p:cNvSpPr>
          <p:nvPr>
            <p:ph type="body" sz="quarter" idx="27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35822"/>
            <a:ext cx="3400314" cy="1803654"/>
          </a:xfrm>
        </p:spPr>
        <p:txBody>
          <a:bodyPr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4C72636-DEB4-D344-93A7-3770612C321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42535" y="2435826"/>
            <a:ext cx="3925203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2" y="1477927"/>
            <a:ext cx="3402000" cy="573296"/>
          </a:xfrm>
        </p:spPr>
        <p:txBody>
          <a:bodyPr rIns="0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E662F9-7507-5F49-898E-4048DDFBF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262" y="2435826"/>
            <a:ext cx="7991475" cy="2152049"/>
          </a:xfrm>
          <a:solidFill>
            <a:schemeClr val="accent4"/>
          </a:solidFill>
        </p:spPr>
        <p:txBody>
          <a:bodyPr lIns="251999" tIns="251999" rIns="251999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3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76264" y="1477927"/>
            <a:ext cx="3404066" cy="573296"/>
          </a:xfrm>
        </p:spPr>
        <p:txBody>
          <a:bodyPr rIns="0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BE662F9-7507-5F49-898E-4048DDFBFE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35826"/>
            <a:ext cx="2573002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2951B31-E4AA-5642-9E83-01DEFC96BC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85499" y="2435826"/>
            <a:ext cx="2573002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23E5C01-5525-0E4F-BFEE-0E8F1EAE101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94736" y="2435826"/>
            <a:ext cx="2573002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2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6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wide Title and 3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321E4763-279A-4146-BC66-655DC4719BE7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8C0D1E27-7E26-5B42-A54D-CD9480D6C23E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1477927"/>
            <a:ext cx="7991475" cy="7215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342AF1C-BA7E-D449-BFF0-740999F94E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35826"/>
            <a:ext cx="2573002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Use ”Increase List Level” and ”Decrease List Level” buttons to change list levels (Home/Paragraph)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E4438332-FD9A-6143-985B-10CEC6BA4DD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85499" y="2435826"/>
            <a:ext cx="2573002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Click to add text.</a:t>
            </a:r>
            <a:br>
              <a:rPr lang="en-GB" noProof="0"/>
            </a:br>
            <a:r>
              <a:rPr lang="en-GB" noProof="0"/>
              <a:t>Do not use tab keys or Bullets button.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2"/>
          </p:nvPr>
        </p:nvSpPr>
        <p:spPr>
          <a:xfrm>
            <a:off x="5991115" y="2435225"/>
            <a:ext cx="2574000" cy="2152650"/>
          </a:xfrm>
          <a:solidFill>
            <a:schemeClr val="accent4"/>
          </a:solidFill>
        </p:spPr>
        <p:txBody>
          <a:bodyPr vert="horz" lIns="251999" tIns="251999" rIns="324000" bIns="251999" rtlCol="0">
            <a:noAutofit/>
          </a:bodyPr>
          <a:lstStyle>
            <a:lvl1pPr marL="0" indent="0">
              <a:buFontTx/>
              <a:buNone/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  <a:lvl4pPr>
              <a:defRPr lang="en-US" sz="1200" dirty="0" smtClean="0"/>
            </a:lvl4pPr>
            <a:lvl5pPr>
              <a:defRPr lang="en-GB" sz="1200" dirty="0"/>
            </a:lvl5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Click to edit Master text styles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Second level</a:t>
            </a:r>
          </a:p>
          <a:p>
            <a:pPr marR="0" lvl="2" fontAlgn="auto">
              <a:spcAft>
                <a:spcPts val="0"/>
              </a:spcAft>
              <a:buClrTx/>
              <a:buSzTx/>
              <a:tabLst/>
            </a:pPr>
            <a:r>
              <a:rPr lang="en-US"/>
              <a:t>Third level</a:t>
            </a:r>
          </a:p>
          <a:p>
            <a:pPr marR="0" lvl="3" fontAlgn="auto">
              <a:spcAft>
                <a:spcPts val="0"/>
              </a:spcAft>
              <a:buClrTx/>
              <a:buSzTx/>
              <a:tabLst/>
            </a:pPr>
            <a:r>
              <a:rPr lang="en-US"/>
              <a:t>Fourth level</a:t>
            </a:r>
          </a:p>
          <a:p>
            <a:pPr marR="0" lvl="4" fontAlgn="auto">
              <a:spcAft>
                <a:spcPts val="0"/>
              </a:spcAft>
              <a:buClrTx/>
              <a:buSzTx/>
              <a:tabLst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3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2 Title and 4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768096"/>
            <a:ext cx="3400314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7DEEAA0-107A-CB4C-9D52-4CEE5A94FA6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6264" y="1477927"/>
            <a:ext cx="3407908" cy="573296"/>
          </a:xfrm>
        </p:spPr>
        <p:txBody>
          <a:bodyPr rIns="0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4D529F2E-8730-8942-9F56-7FAF5E921BB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79421" y="2437200"/>
            <a:ext cx="1892067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fi-FI" noProof="0"/>
              <a:t>Click to add text</a:t>
            </a:r>
            <a:endParaRPr lang="en-GB" noProof="0"/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470E3256-2D9B-BF48-9E15-6C19A17114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09399" y="2435826"/>
            <a:ext cx="1892067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F4C72636-DEB4-D344-93A7-3770612C321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42535" y="2435826"/>
            <a:ext cx="1892067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00A7DE7E-1617-F34E-80FA-A5C290AF61B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675671" y="2435826"/>
            <a:ext cx="1892067" cy="2152049"/>
          </a:xfrm>
          <a:solidFill>
            <a:schemeClr val="accent4"/>
          </a:solidFill>
        </p:spPr>
        <p:txBody>
          <a:bodyPr lIns="251999" tIns="251999" rIns="324000" bIns="251999"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/>
                </a:solidFill>
              </a:defRPr>
            </a:lvl2pPr>
            <a:lvl3pPr marL="172800">
              <a:defRPr sz="1200"/>
            </a:lvl3pPr>
            <a:lvl4pPr marL="345600">
              <a:defRPr sz="1200"/>
            </a:lvl4pPr>
            <a:lvl5pPr marL="518400">
              <a:defRPr sz="12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9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3163331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768096"/>
            <a:ext cx="7991475" cy="6991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A21D008-44D4-834E-B29D-1CECB1B088D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576262" y="1479395"/>
            <a:ext cx="5963331" cy="551134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21151FBC-66EF-2948-BD3B-4901902A952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577736" y="2181166"/>
            <a:ext cx="1892067" cy="545967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F6960DCF-74E4-EE4E-B6B2-7C0E50D39C96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2610872" y="2181166"/>
            <a:ext cx="1892067" cy="545967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0CA7F23B-B3D7-1E41-B31A-97B5CE3DCDFD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44008" y="2181166"/>
            <a:ext cx="1892067" cy="545967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CC0E555-0D45-094D-82D8-976CBD22477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76263" y="2877014"/>
            <a:ext cx="1892067" cy="1008333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C4E1547-C606-9547-B28B-4E6FFFC77B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09399" y="2877014"/>
            <a:ext cx="1892067" cy="1008333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4A53C71-92B0-2B46-A17B-16BC995CDD9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642535" y="2877770"/>
            <a:ext cx="1892067" cy="1008333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DCE9130-852B-2148-A401-F7DEA8D06D0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675671" y="1469572"/>
            <a:ext cx="1892067" cy="2423772"/>
          </a:xfrm>
          <a:solidFill>
            <a:schemeClr val="accent4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4D529F2E-8730-8942-9F56-7FAF5E921BB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4036741"/>
            <a:ext cx="7991475" cy="551134"/>
          </a:xfrm>
          <a:solidFill>
            <a:schemeClr val="tx1"/>
          </a:solidFill>
        </p:spPr>
        <p:txBody>
          <a:bodyPr lIns="251999" tIns="251999" rIns="324000" bIns="251999" anchor="ctr" anchorCtr="0"/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Text Placeholder 6" title="Logo"/>
          <p:cNvSpPr>
            <a:spLocks noGrp="1"/>
          </p:cNvSpPr>
          <p:nvPr>
            <p:ph type="body" sz="quarter" idx="27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 picture, 2 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FB68184-CA1A-5240-886F-1684FEC2209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0" y="0"/>
            <a:ext cx="9144000" cy="4587877"/>
          </a:xfrm>
          <a:solidFill>
            <a:srgbClr val="E0DED8"/>
          </a:solidFill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B3FE014-B497-674D-BC13-0AAB9BCC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1477927"/>
            <a:ext cx="5305554" cy="72157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CF996C0C-6460-7D43-81AF-AE96B6CEDEE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</a:defRPr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3471415-D784-444A-AB93-AC6C2FBAC1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11111"/>
            <a:ext cx="2573002" cy="2152049"/>
          </a:xfrm>
        </p:spPr>
        <p:txBody>
          <a:bodyPr/>
          <a:lstStyle>
            <a:lvl1pPr marL="0" indent="0">
              <a:buFontTx/>
              <a:buNone/>
              <a:defRPr sz="1200" b="0">
                <a:solidFill>
                  <a:schemeClr val="bg2"/>
                </a:solidFill>
              </a:defRPr>
            </a:lvl1pPr>
            <a:lvl2pPr marL="0" marR="0" indent="0" algn="l" defTabSz="6858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2pPr>
            <a:lvl3pPr marL="172800">
              <a:defRPr sz="1400">
                <a:solidFill>
                  <a:schemeClr val="bg2"/>
                </a:solidFill>
              </a:defRPr>
            </a:lvl3pPr>
            <a:lvl4pPr marL="345600">
              <a:defRPr sz="1400">
                <a:solidFill>
                  <a:schemeClr val="bg2"/>
                </a:solidFill>
              </a:defRPr>
            </a:lvl4pPr>
            <a:lvl5pPr marL="518400"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3294063" y="2411413"/>
            <a:ext cx="2574000" cy="2151062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16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172800">
              <a:defRPr sz="1400">
                <a:solidFill>
                  <a:schemeClr val="bg2"/>
                </a:solidFill>
              </a:defRPr>
            </a:lvl3pPr>
            <a:lvl4pPr marL="345600">
              <a:defRPr sz="1400">
                <a:solidFill>
                  <a:schemeClr val="bg2"/>
                </a:solidFill>
              </a:defRPr>
            </a:lvl4pPr>
            <a:lvl5pPr marL="518400"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24"/>
          </p:nvPr>
        </p:nvSpPr>
        <p:spPr>
          <a:xfrm>
            <a:off x="6000092" y="2412000"/>
            <a:ext cx="2574000" cy="2151062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16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172800">
              <a:defRPr sz="1400">
                <a:solidFill>
                  <a:schemeClr val="bg2"/>
                </a:solidFill>
              </a:defRPr>
            </a:lvl3pPr>
            <a:lvl4pPr marL="345600">
              <a:defRPr sz="1400">
                <a:solidFill>
                  <a:schemeClr val="bg2"/>
                </a:solidFill>
              </a:defRPr>
            </a:lvl4pPr>
            <a:lvl5pPr marL="518400"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bg>
      <p:bgPr>
        <a:solidFill>
          <a:srgbClr val="06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Click icon to add picture or </a:t>
            </a:r>
            <a:br>
              <a:rPr lang="fi-FI"/>
            </a:br>
            <a:r>
              <a:rPr lang="fi-FI"/>
              <a:t>click the pictureholder and Click Insert/Pictures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00" y="1119600"/>
            <a:ext cx="5205600" cy="1584000"/>
          </a:xfrm>
        </p:spPr>
        <p:txBody>
          <a:bodyPr anchor="b" anchorCtr="0"/>
          <a:lstStyle>
            <a:lvl1pPr>
              <a:lnSpc>
                <a:spcPct val="93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4400" y="2859736"/>
            <a:ext cx="4093200" cy="1742400"/>
          </a:xfrm>
        </p:spPr>
        <p:txBody>
          <a:bodyPr vert="horz" lIns="0" tIns="0" rIns="324000" bIns="0" rtlCol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lang="fi-FI" sz="1600" dirty="0">
                <a:solidFill>
                  <a:srgbClr val="FFFFFF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44D4AD-7034-5E45-AAAE-D685B84B781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solidFill>
          <a:srgbClr val="06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51" y="2247750"/>
            <a:ext cx="2644898" cy="64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05188" y="3974033"/>
            <a:ext cx="2333625" cy="805525"/>
          </a:xfrm>
        </p:spPr>
        <p:txBody>
          <a:bodyPr rIns="0" anchor="b"/>
          <a:lstStyle>
            <a:lvl1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 baseline="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33541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176C99B5-6EEB-4549-BF87-4DC3BC06539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9725"/>
          </a:xfrm>
          <a:solidFill>
            <a:srgbClr val="E0DED8"/>
          </a:solidFill>
        </p:spPr>
        <p:txBody>
          <a:bodyPr anchor="t"/>
          <a:lstStyle>
            <a:lvl1pPr marL="0" indent="0" algn="l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768096"/>
            <a:ext cx="7987856" cy="49992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579600" y="1479600"/>
            <a:ext cx="7988300" cy="3110400"/>
          </a:xfrm>
        </p:spPr>
        <p:txBody>
          <a:bodyPr/>
          <a:lstStyle>
            <a:lvl1pPr>
              <a:defRPr baseline="0"/>
            </a:lvl1pPr>
            <a:lvl2pPr marL="514800">
              <a:defRPr/>
            </a:lvl2pPr>
            <a:lvl3pPr marL="856800">
              <a:defRPr/>
            </a:lvl3pPr>
            <a:lvl4pPr marL="1198800">
              <a:defRPr/>
            </a:lvl4pPr>
            <a:lvl5pPr marL="1544400"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AC3D10B-FE64-6D47-BCBE-9AAA2BCC1F92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9725"/>
          </a:xfrm>
          <a:solidFill>
            <a:srgbClr val="E0DED8"/>
          </a:solidFill>
        </p:spPr>
        <p:txBody>
          <a:bodyPr anchor="t"/>
          <a:lstStyle>
            <a:lvl1pPr marL="0" indent="0" algn="l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768096"/>
            <a:ext cx="7991475" cy="49992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2DAAAE0-A150-A944-893E-2FEBE304710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263" y="1477926"/>
            <a:ext cx="3861313" cy="3109949"/>
          </a:xfrm>
        </p:spPr>
        <p:txBody>
          <a:bodyPr rIns="324000"/>
          <a:lstStyle>
            <a:lvl1pPr>
              <a:lnSpc>
                <a:spcPct val="100000"/>
              </a:lnSpc>
              <a:defRPr sz="1600"/>
            </a:lvl1pPr>
            <a:lvl2pPr marL="345600">
              <a:lnSpc>
                <a:spcPct val="100000"/>
              </a:lnSpc>
              <a:defRPr sz="1400"/>
            </a:lvl2pPr>
            <a:lvl3pPr marL="518400">
              <a:defRPr sz="1400"/>
            </a:lvl3pPr>
            <a:lvl4pPr marL="6912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</a:t>
            </a:r>
          </a:p>
          <a:p>
            <a:pPr lvl="3"/>
            <a:r>
              <a:rPr lang="en-GB" noProof="0"/>
              <a:t>Fourth</a:t>
            </a:r>
          </a:p>
          <a:p>
            <a:pPr lvl="4"/>
            <a:r>
              <a:rPr lang="en-GB" noProof="0"/>
              <a:t>Fifth</a:t>
            </a:r>
          </a:p>
          <a:p>
            <a:pPr lvl="0"/>
            <a:endParaRPr lang="fi-FI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EBF88225-E17A-DD48-98B3-6AB16B41D93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72000" y="1477926"/>
            <a:ext cx="3861313" cy="3109949"/>
          </a:xfrm>
        </p:spPr>
        <p:txBody>
          <a:bodyPr rIns="324000"/>
          <a:lstStyle>
            <a:lvl1pPr>
              <a:lnSpc>
                <a:spcPct val="100000"/>
              </a:lnSpc>
              <a:defRPr sz="1600"/>
            </a:lvl1pPr>
            <a:lvl2pPr marL="345600">
              <a:lnSpc>
                <a:spcPct val="100000"/>
              </a:lnSpc>
              <a:defRPr sz="1400"/>
            </a:lvl2pPr>
            <a:lvl3pPr marL="518400">
              <a:lnSpc>
                <a:spcPct val="100000"/>
              </a:lnSpc>
              <a:defRPr sz="1400"/>
            </a:lvl3pPr>
            <a:lvl4pPr marL="691200">
              <a:lnSpc>
                <a:spcPct val="100000"/>
              </a:lnSpc>
              <a:defRPr sz="1400"/>
            </a:lvl4pPr>
            <a:lvl5pPr marL="864000">
              <a:lnSpc>
                <a:spcPct val="100000"/>
              </a:lnSpc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</a:t>
            </a:r>
          </a:p>
          <a:p>
            <a:pPr lvl="3"/>
            <a:r>
              <a:rPr lang="en-GB" noProof="0"/>
              <a:t>Fourth</a:t>
            </a:r>
          </a:p>
          <a:p>
            <a:pPr lvl="4"/>
            <a:r>
              <a:rPr lang="en-GB" noProof="0"/>
              <a:t>Fifth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F9BB110F-9EEF-3940-89E7-8086BFBAD110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9725"/>
          </a:xfrm>
          <a:solidFill>
            <a:srgbClr val="E0DED8"/>
          </a:solidFill>
        </p:spPr>
        <p:txBody>
          <a:bodyPr anchor="t"/>
          <a:lstStyle>
            <a:lvl1pPr marL="0" indent="0" algn="l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1927650-3111-E74B-B271-0E44C1F46C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1477926"/>
            <a:ext cx="2573002" cy="3109949"/>
          </a:xfrm>
        </p:spPr>
        <p:txBody>
          <a:bodyPr rIns="0"/>
          <a:lstStyle>
            <a:lvl1pPr>
              <a:defRPr sz="1600"/>
            </a:lvl1pPr>
            <a:lvl2pPr marL="345600">
              <a:defRPr sz="1400"/>
            </a:lvl2pPr>
            <a:lvl3pPr marL="518400">
              <a:defRPr sz="1400"/>
            </a:lvl3pPr>
            <a:lvl4pPr marL="7056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801FC4D2-B8AE-E54C-AF13-B2DA1B6455E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0752" y="1477926"/>
            <a:ext cx="3792561" cy="3109949"/>
          </a:xfrm>
        </p:spPr>
        <p:txBody>
          <a:bodyPr/>
          <a:lstStyle>
            <a:lvl1pPr>
              <a:defRPr sz="1600"/>
            </a:lvl1pPr>
            <a:lvl2pPr marL="345600">
              <a:defRPr sz="1400"/>
            </a:lvl2pPr>
            <a:lvl3pPr marL="518400">
              <a:defRPr sz="1400"/>
            </a:lvl3pPr>
            <a:lvl4pPr marL="6912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2A7B7240-46E4-4543-B100-94069315B849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0"/>
            <a:ext cx="9144000" cy="339725"/>
          </a:xfrm>
          <a:solidFill>
            <a:srgbClr val="E0DED8"/>
          </a:solidFill>
        </p:spPr>
        <p:txBody>
          <a:bodyPr anchor="t"/>
          <a:lstStyle>
            <a:lvl1pPr marL="0" indent="0" algn="l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1927650-3111-E74B-B271-0E44C1F46C3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1477926"/>
            <a:ext cx="2573002" cy="3109949"/>
          </a:xfrm>
        </p:spPr>
        <p:txBody>
          <a:bodyPr rIns="251999"/>
          <a:lstStyle>
            <a:lvl1pPr>
              <a:defRPr sz="1600"/>
            </a:lvl1pPr>
            <a:lvl2pPr marL="345600">
              <a:defRPr sz="1400"/>
            </a:lvl2pPr>
            <a:lvl3pPr marL="518400">
              <a:defRPr sz="1400"/>
            </a:lvl3pPr>
            <a:lvl4pPr marL="6912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1"/>
            <a:endParaRPr lang="en-GB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3246C51-A995-E64C-A68E-689809B032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87309" y="1477926"/>
            <a:ext cx="2573002" cy="3109949"/>
          </a:xfrm>
        </p:spPr>
        <p:txBody>
          <a:bodyPr vert="horz" lIns="0" tIns="0" rIns="251999" bIns="0" rtlCol="0">
            <a:noAutofit/>
          </a:bodyPr>
          <a:lstStyle>
            <a:lvl1pPr>
              <a:defRPr lang="en-GB" sz="1600" noProof="0" dirty="0"/>
            </a:lvl1pPr>
            <a:lvl2pPr marL="338400">
              <a:defRPr lang="en-GB" sz="1400" noProof="0" dirty="0" smtClean="0"/>
            </a:lvl2pPr>
            <a:lvl3pPr marL="518400">
              <a:defRPr lang="en-GB" sz="1400" noProof="0" dirty="0" smtClean="0"/>
            </a:lvl3pPr>
            <a:lvl4pPr marL="691200">
              <a:defRPr lang="en-GB" sz="1400" noProof="0" dirty="0" smtClean="0"/>
            </a:lvl4pPr>
            <a:lvl5pPr marL="864000">
              <a:defRPr lang="en-GB" sz="1400" noProof="0" dirty="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GB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994B6A3-5AE3-F14A-ABDC-92A6B39DEDB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94736" y="1481470"/>
            <a:ext cx="2573002" cy="3109949"/>
          </a:xfrm>
        </p:spPr>
        <p:txBody>
          <a:bodyPr vert="horz" lIns="0" tIns="0" rIns="251999" bIns="0" rtlCol="0">
            <a:noAutofit/>
          </a:bodyPr>
          <a:lstStyle>
            <a:lvl1pPr>
              <a:defRPr lang="en-GB" sz="1600" noProof="0" dirty="0"/>
            </a:lvl1pPr>
            <a:lvl2pPr marL="345600">
              <a:defRPr lang="en-GB" sz="1400" noProof="0" dirty="0" smtClean="0"/>
            </a:lvl2pPr>
            <a:lvl3pPr marL="518400">
              <a:defRPr lang="en-GB" sz="1400" noProof="0" dirty="0" smtClean="0"/>
            </a:lvl3pPr>
            <a:lvl4pPr marL="691200">
              <a:defRPr lang="en-GB" sz="1400" noProof="0" dirty="0" smtClean="0"/>
            </a:lvl4pPr>
            <a:lvl5pPr marL="864000">
              <a:defRPr lang="en-GB" sz="1400" noProof="0" dirty="0" smtClean="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1"/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2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7860FE2F-192C-464A-AEF6-45EA5A061737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9725"/>
          </a:xfrm>
          <a:solidFill>
            <a:srgbClr val="E0DED8"/>
          </a:solidFill>
        </p:spPr>
        <p:txBody>
          <a:bodyPr anchor="t"/>
          <a:lstStyle>
            <a:lvl1pPr marL="0" indent="0" algn="l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768096"/>
            <a:ext cx="7991475" cy="49992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E1510CF4-7171-494B-B929-7B96C51B5570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0" y="0"/>
            <a:ext cx="9144000" cy="338400"/>
          </a:xfrm>
          <a:solidFill>
            <a:srgbClr val="E0DED8"/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noProof="0"/>
              <a:t>          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D82751E-587B-4D47-9119-863E13D1B34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76263" y="1102264"/>
            <a:ext cx="2573002" cy="367946"/>
          </a:xfrm>
        </p:spPr>
        <p:txBody>
          <a:bodyPr rIns="0"/>
          <a:lstStyle>
            <a:lvl1pPr marL="0" indent="0">
              <a:buFontTx/>
              <a:buNone/>
              <a:defRPr sz="1400" b="1"/>
            </a:lvl1pPr>
            <a:lvl2pPr>
              <a:defRPr sz="900"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77927"/>
            <a:ext cx="5305554" cy="7215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58FB365-7435-FA41-AB38-AB3DFB97A6B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883" y="2411111"/>
            <a:ext cx="2573002" cy="2152049"/>
          </a:xfrm>
        </p:spPr>
        <p:txBody>
          <a:bodyPr/>
          <a:lstStyle>
            <a:lvl1pPr>
              <a:defRPr sz="1600"/>
            </a:lvl1pPr>
            <a:lvl2pPr marL="345600">
              <a:defRPr sz="1400"/>
            </a:lvl2pPr>
            <a:lvl3pPr marL="518400">
              <a:defRPr sz="1400"/>
            </a:lvl3pPr>
            <a:lvl4pPr marL="6912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D8550AB-E4AB-9B4E-AEEE-0F3CB58838E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85499" y="2411112"/>
            <a:ext cx="2573002" cy="2152049"/>
          </a:xfrm>
        </p:spPr>
        <p:txBody>
          <a:bodyPr/>
          <a:lstStyle>
            <a:lvl1pPr>
              <a:defRPr sz="1600"/>
            </a:lvl1pPr>
            <a:lvl2pPr marL="345600">
              <a:defRPr sz="1400"/>
            </a:lvl2pPr>
            <a:lvl3pPr marL="518400">
              <a:defRPr sz="1400"/>
            </a:lvl3pPr>
            <a:lvl4pPr marL="691200">
              <a:defRPr sz="1400"/>
            </a:lvl4pPr>
            <a:lvl5pPr marL="864000">
              <a:defRPr sz="14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D4AD-7034-5E45-AAAE-D685B84B781D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6" title="Logo"/>
          <p:cNvSpPr>
            <a:spLocks noGrp="1"/>
          </p:cNvSpPr>
          <p:nvPr>
            <p:ph type="body" sz="quarter" idx="22" hasCustomPrompt="1"/>
          </p:nvPr>
        </p:nvSpPr>
        <p:spPr>
          <a:xfrm>
            <a:off x="129600" y="118800"/>
            <a:ext cx="568800" cy="1404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rIns="0"/>
          <a:lstStyle>
            <a:lvl1pPr marL="0" indent="0">
              <a:buFontTx/>
              <a:buNone/>
              <a:defRPr sz="100">
                <a:solidFill>
                  <a:srgbClr val="E6E6E6"/>
                </a:solidFill>
              </a:defRPr>
            </a:lvl1pPr>
            <a:lvl2pPr marL="342900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685800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1028700" indent="0">
              <a:buFontTx/>
              <a:buNone/>
              <a:defRPr sz="800">
                <a:solidFill>
                  <a:schemeClr val="bg2"/>
                </a:solidFill>
              </a:defRPr>
            </a:lvl4pPr>
            <a:lvl5pPr marL="1371600" indent="0"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768096"/>
            <a:ext cx="7987856" cy="499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882" y="1479152"/>
            <a:ext cx="7987856" cy="3108723"/>
          </a:xfrm>
          <a:prstGeom prst="rect">
            <a:avLst/>
          </a:prstGeom>
        </p:spPr>
        <p:txBody>
          <a:bodyPr vert="horz" lIns="0" tIns="0" rIns="32400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0300" y="4734000"/>
            <a:ext cx="4896099" cy="273844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900">
                <a:solidFill>
                  <a:srgbClr val="A2A1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7200" y="3240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44D4AD-7034-5E45-AAAE-D685B84B781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21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6" r:id="rId3"/>
    <p:sldLayoutId id="2147483674" r:id="rId4"/>
    <p:sldLayoutId id="2147483677" r:id="rId5"/>
    <p:sldLayoutId id="2147483662" r:id="rId6"/>
    <p:sldLayoutId id="2147483682" r:id="rId7"/>
    <p:sldLayoutId id="2147483666" r:id="rId8"/>
    <p:sldLayoutId id="2147483683" r:id="rId9"/>
    <p:sldLayoutId id="2147483691" r:id="rId10"/>
    <p:sldLayoutId id="2147483684" r:id="rId11"/>
    <p:sldLayoutId id="2147483703" r:id="rId12"/>
    <p:sldLayoutId id="2147483704" r:id="rId13"/>
    <p:sldLayoutId id="2147483667" r:id="rId14"/>
    <p:sldLayoutId id="2147483685" r:id="rId15"/>
    <p:sldLayoutId id="2147483687" r:id="rId16"/>
    <p:sldLayoutId id="2147483692" r:id="rId17"/>
    <p:sldLayoutId id="2147483680" r:id="rId18"/>
    <p:sldLayoutId id="2147483695" r:id="rId19"/>
    <p:sldLayoutId id="2147483679" r:id="rId20"/>
    <p:sldLayoutId id="2147483698" r:id="rId21"/>
    <p:sldLayoutId id="2147483697" r:id="rId22"/>
    <p:sldLayoutId id="2147483690" r:id="rId23"/>
    <p:sldLayoutId id="2147483688" r:id="rId24"/>
    <p:sldLayoutId id="2147483675" r:id="rId25"/>
    <p:sldLayoutId id="2147483673" r:id="rId26"/>
    <p:sldLayoutId id="2147483681" r:id="rId27"/>
    <p:sldLayoutId id="2147483694" r:id="rId28"/>
    <p:sldLayoutId id="2147483693" r:id="rId29"/>
    <p:sldLayoutId id="214748370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2800" indent="-17280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orient="horz" pos="2890" userDrawn="1">
          <p15:clr>
            <a:srgbClr val="F26B43"/>
          </p15:clr>
        </p15:guide>
        <p15:guide id="3" orient="horz" pos="350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pos="363" userDrawn="1">
          <p15:clr>
            <a:srgbClr val="F26B43"/>
          </p15:clr>
        </p15:guide>
        <p15:guide id="7" orient="horz" pos="2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D45319B-9D2C-4E54-94C6-5DA231A0CB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alphaModFix amt="85000"/>
          </a:blip>
          <a:srcRect t="7813" b="7813"/>
          <a:stretch>
            <a:fillRect/>
          </a:stretch>
        </p:blipFill>
        <p:spPr/>
      </p:pic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129600" y="555446"/>
            <a:ext cx="5306400" cy="950075"/>
          </a:xfrm>
        </p:spPr>
        <p:txBody>
          <a:bodyPr/>
          <a:lstStyle/>
          <a:p>
            <a:r>
              <a:rPr lang="cs-CZ" dirty="0"/>
              <a:t>Jak vyzrát na online?</a:t>
            </a:r>
            <a:endParaRPr lang="en-GB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212637" y="1786533"/>
            <a:ext cx="2821965" cy="839744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latin typeface="Arial"/>
                <a:cs typeface="Arial"/>
              </a:rPr>
              <a:t>Tým </a:t>
            </a:r>
            <a:r>
              <a:rPr lang="cs-CZ" dirty="0" err="1">
                <a:latin typeface="Arial"/>
                <a:cs typeface="Arial"/>
              </a:rPr>
              <a:t>TietoEVRY</a:t>
            </a:r>
            <a:r>
              <a:rPr lang="cs-CZ" dirty="0">
                <a:latin typeface="Arial"/>
                <a:cs typeface="Arial"/>
              </a:rPr>
              <a:t> Czech</a:t>
            </a:r>
            <a:endParaRPr lang="en-GB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cs-CZ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CF9A055-5A5E-4DFA-A356-AFA806695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Public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23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49BEC6-6908-4D2C-85D4-71F1509F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912" y="486037"/>
            <a:ext cx="1441064" cy="394781"/>
          </a:xfrm>
        </p:spPr>
        <p:txBody>
          <a:bodyPr/>
          <a:lstStyle/>
          <a:p>
            <a:r>
              <a:rPr lang="cs-CZ" sz="2000"/>
              <a:t>Náš tým: </a:t>
            </a:r>
            <a:endParaRPr lang="en-GB" sz="20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28B85A2-1F7E-40D2-857C-F221D1649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Public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 </a:t>
            </a:r>
          </a:p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6581EA3-BC36-4F72-BA0B-34E0E9E7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21" y="3126213"/>
            <a:ext cx="1042558" cy="139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9323D46-CE9E-49F2-A684-534BDAB5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65" y="922829"/>
            <a:ext cx="1132870" cy="1510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A839B7-E94D-42D7-A0FD-F1117299F62E}"/>
              </a:ext>
            </a:extLst>
          </p:cNvPr>
          <p:cNvSpPr txBox="1"/>
          <p:nvPr/>
        </p:nvSpPr>
        <p:spPr>
          <a:xfrm>
            <a:off x="4941524" y="1401077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Roman Černý</a:t>
            </a:r>
          </a:p>
          <a:p>
            <a:r>
              <a:rPr lang="cs-CZ" sz="1400" dirty="0">
                <a:solidFill>
                  <a:schemeClr val="bg2"/>
                </a:solidFill>
              </a:rPr>
              <a:t>Microsoft Teams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4C7301-089F-4250-BFF0-CE3162EDE790}"/>
              </a:ext>
            </a:extLst>
          </p:cNvPr>
          <p:cNvSpPr txBox="1"/>
          <p:nvPr/>
        </p:nvSpPr>
        <p:spPr>
          <a:xfrm>
            <a:off x="4911868" y="3480478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Lukáš Müller</a:t>
            </a:r>
          </a:p>
          <a:p>
            <a:r>
              <a:rPr lang="cs-CZ" sz="1400" dirty="0">
                <a:solidFill>
                  <a:schemeClr val="bg2"/>
                </a:solidFill>
              </a:rPr>
              <a:t>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41544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09F96FE2-F3EC-40F0-931F-BBBE435299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49" y="397928"/>
            <a:ext cx="5205600" cy="385228"/>
          </a:xfrm>
        </p:spPr>
        <p:txBody>
          <a:bodyPr/>
          <a:lstStyle/>
          <a:p>
            <a:r>
              <a:rPr lang="cs-CZ" sz="2000"/>
              <a:t>Informace: </a:t>
            </a:r>
            <a:endParaRPr lang="en-GB" sz="200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xmlns="" id="{08A4A4A1-C884-4241-B11D-68F48981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194" y="1565192"/>
            <a:ext cx="6793714" cy="2655115"/>
          </a:xfrm>
        </p:spPr>
        <p:txBody>
          <a:bodyPr vert="horz" lIns="0" tIns="0" rIns="32400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  <a:cs typeface="Arial"/>
              </a:rPr>
              <a:t>Ptát se můžete na cokoliv vždy na konci jednotlivé prezentace - na všechny dotazy Vám odpovíme.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/>
                <a:cs typeface="Arial"/>
              </a:rPr>
              <a:t>Neváhejte se na nás obrátit, pokud potřebujete něco zvlášť vysvětlit – kontaktujte koordinátory, oni Vám poradí nebo propojí s potřebným členem týmu.</a:t>
            </a:r>
          </a:p>
          <a:p>
            <a:endParaRPr 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CB856F9-A20D-465D-9B59-5B96A2F8A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ADEA3BC-4327-4821-9009-427403D23D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3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09F96FE2-F3EC-40F0-931F-BBBE435299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7813" b="7813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CB856F9-A20D-465D-9B59-5B96A2F8A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pic>
        <p:nvPicPr>
          <p:cNvPr id="3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BD3F59CC-48DD-452C-886C-6DC1B544D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19" y="83631"/>
            <a:ext cx="5034694" cy="4976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FC66E7-19FD-4E0E-A4D8-B3F8E6D2665A}"/>
              </a:ext>
            </a:extLst>
          </p:cNvPr>
          <p:cNvSpPr txBox="1"/>
          <p:nvPr/>
        </p:nvSpPr>
        <p:spPr>
          <a:xfrm>
            <a:off x="6578147" y="2110084"/>
            <a:ext cx="225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FF"/>
                </a:highlight>
              </a:rPr>
              <a:t>Všechny odkazy dostupné na:</a:t>
            </a:r>
          </a:p>
          <a:p>
            <a:r>
              <a:rPr lang="cs-CZ" dirty="0">
                <a:highlight>
                  <a:srgbClr val="FFFFFF"/>
                </a:highlight>
              </a:rPr>
              <a:t>www.clovekvtisni.cz</a:t>
            </a:r>
          </a:p>
        </p:txBody>
      </p:sp>
    </p:spTree>
    <p:extLst>
      <p:ext uri="{BB962C8B-B14F-4D97-AF65-F5344CB8AC3E}">
        <p14:creationId xmlns:p14="http://schemas.microsoft.com/office/powerpoint/2010/main" val="30076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 descr="A computer sitting on top of a wooden table&#10;&#10;Description generated with very high confidence">
            <a:extLst>
              <a:ext uri="{FF2B5EF4-FFF2-40B4-BE49-F238E27FC236}">
                <a16:creationId xmlns:a16="http://schemas.microsoft.com/office/drawing/2014/main" xmlns="" id="{B8834A34-7A3C-4873-9CDC-5A42FE0E6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-7316"/>
            <a:ext cx="9143980" cy="5143490"/>
          </a:xfrm>
          <a:prstGeom prst="rect">
            <a:avLst/>
          </a:prstGeom>
          <a:noFill/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E4C135DA-66D4-4468-9BA6-04B79DA91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1" dirty="0">
                <a:latin typeface="Arial"/>
                <a:cs typeface="Arial"/>
              </a:rPr>
              <a:t>Michal Křemen</a:t>
            </a:r>
            <a:r>
              <a:rPr lang="cs-CZ" dirty="0">
                <a:latin typeface="Arial"/>
                <a:cs typeface="Arial"/>
              </a:rPr>
              <a:t>:</a:t>
            </a:r>
          </a:p>
          <a:p>
            <a:r>
              <a:rPr lang="cs-CZ" dirty="0">
                <a:latin typeface="Arial"/>
                <a:cs typeface="Arial"/>
              </a:rPr>
              <a:t>michal.kremen@tietoevry.com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DD344CA7-6FB2-4FCE-ACAC-9D6FC202B6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248150" y="4733925"/>
            <a:ext cx="4895850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noProof="0"/>
              <a:t>Public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93083-FE98-47E4-AA2D-1EB47193C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08" y="2999090"/>
            <a:ext cx="2806184" cy="688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132F81-978C-4076-A247-17BEA0D68D91}"/>
              </a:ext>
            </a:extLst>
          </p:cNvPr>
          <p:cNvSpPr txBox="1"/>
          <p:nvPr/>
        </p:nvSpPr>
        <p:spPr>
          <a:xfrm>
            <a:off x="733530" y="721837"/>
            <a:ext cx="322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>
                <a:solidFill>
                  <a:schemeClr val="bg2"/>
                </a:solidFill>
              </a:rPr>
              <a:t>Za celý tým Vám děkujeme! </a:t>
            </a:r>
          </a:p>
        </p:txBody>
      </p:sp>
    </p:spTree>
    <p:extLst>
      <p:ext uri="{BB962C8B-B14F-4D97-AF65-F5344CB8AC3E}">
        <p14:creationId xmlns:p14="http://schemas.microsoft.com/office/powerpoint/2010/main" val="34407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9">
      <a:dk1>
        <a:srgbClr val="063954"/>
      </a:dk1>
      <a:lt1>
        <a:srgbClr val="73ABD5"/>
      </a:lt1>
      <a:dk2>
        <a:srgbClr val="E2DBD6"/>
      </a:dk2>
      <a:lt2>
        <a:srgbClr val="FFFFFF"/>
      </a:lt2>
      <a:accent1>
        <a:srgbClr val="063954"/>
      </a:accent1>
      <a:accent2>
        <a:srgbClr val="62B3E5"/>
      </a:accent2>
      <a:accent3>
        <a:srgbClr val="E0DED8"/>
      </a:accent3>
      <a:accent4>
        <a:srgbClr val="F9F2E6"/>
      </a:accent4>
      <a:accent5>
        <a:srgbClr val="5AB036"/>
      </a:accent5>
      <a:accent6>
        <a:srgbClr val="E9EEF9"/>
      </a:accent6>
      <a:hlink>
        <a:srgbClr val="62B3E5"/>
      </a:hlink>
      <a:folHlink>
        <a:srgbClr val="62B3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ietoEVRY" id="{02938466-4EF3-4A44-9C3B-AE58DC20F54C}" vid="{D78F10F5-BB27-CD41-8A57-8982F2EB0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85348B414C8442AACFB664E7FD6F88" ma:contentTypeVersion="10" ma:contentTypeDescription="Create a new document." ma:contentTypeScope="" ma:versionID="b8ba6b9c3ee798ba5e1386e987b2843f">
  <xsd:schema xmlns:xsd="http://www.w3.org/2001/XMLSchema" xmlns:xs="http://www.w3.org/2001/XMLSchema" xmlns:p="http://schemas.microsoft.com/office/2006/metadata/properties" xmlns:ns2="a4c0a343-d267-4079-bdbe-334e4a3cc7c5" xmlns:ns3="24e00626-0f2d-4544-b21c-a5a72ffab547" targetNamespace="http://schemas.microsoft.com/office/2006/metadata/properties" ma:root="true" ma:fieldsID="6f40393ac8d6f406a6f09f72f4c133f0" ns2:_="" ns3:_="">
    <xsd:import namespace="a4c0a343-d267-4079-bdbe-334e4a3cc7c5"/>
    <xsd:import namespace="24e00626-0f2d-4544-b21c-a5a72ffab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0a343-d267-4079-bdbe-334e4a3cc7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00626-0f2d-4544-b21c-a5a72ffab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BB6D92-2191-415F-943B-60EEC96D414F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24e00626-0f2d-4544-b21c-a5a72ffab547"/>
    <ds:schemaRef ds:uri="http://schemas.microsoft.com/office/2006/documentManagement/types"/>
    <ds:schemaRef ds:uri="a4c0a343-d267-4079-bdbe-334e4a3cc7c5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808899-C02E-4D42-93AF-51824C81A7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9868C-B9BE-4CD8-A64A-8634C3257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0a343-d267-4079-bdbe-334e4a3cc7c5"/>
    <ds:schemaRef ds:uri="24e00626-0f2d-4544-b21c-a5a72ffab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TietoEVRY</Template>
  <TotalTime>0</TotalTime>
  <Words>85</Words>
  <Application>Microsoft Office PowerPoint</Application>
  <PresentationFormat>Předvádění na obrazovce (16:9)</PresentationFormat>
  <Paragraphs>23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Office Theme</vt:lpstr>
      <vt:lpstr>Jak vyzrát na online?</vt:lpstr>
      <vt:lpstr>Náš tým: </vt:lpstr>
      <vt:lpstr>Informace: </vt:lpstr>
      <vt:lpstr>Prezentace aplikace PowerPoint</vt:lpstr>
      <vt:lpstr>Prezentace aplikace PowerPoint</vt:lpstr>
    </vt:vector>
  </TitlesOfParts>
  <Company>TietoEVRY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Golombkova</dc:creator>
  <cp:lastModifiedBy>Reiterová Dagmar</cp:lastModifiedBy>
  <cp:revision>21</cp:revision>
  <dcterms:created xsi:type="dcterms:W3CDTF">2020-04-16T07:24:50Z</dcterms:created>
  <dcterms:modified xsi:type="dcterms:W3CDTF">2020-09-18T04:22:05Z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0x0101002685348B414C8442AACFB664E7FD6F88</vt:lpwstr>
  </property>
</Properties>
</file>